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EF1"/>
    <a:srgbClr val="0F3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17E1E-A744-47BA-A094-2E03B09FFA61}" v="14" dt="2026-03-20T06:38:3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9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5B8E-6AD9-2185-7749-E326AF15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46" y="3941763"/>
            <a:ext cx="5523345" cy="1008928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D8952-B656-57C7-3D32-4FA742FB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46" y="5149562"/>
            <a:ext cx="5523345" cy="365125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3741E-3C8D-E3A0-FD13-11EDF86F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4217-8A93-6054-F2D4-EEA5A9E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EE0B-5BA2-E345-229E-D84ECF8D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506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512C-1590-C0DE-3656-EC42991F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362E4-3409-5C72-8EC5-282C83C3B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F2839-F07B-8722-BE13-575A4C91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14AA-6CC3-E80C-0E26-B71BE16E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F08D-7A77-512D-E4C1-B67A87E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351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79F50-7B79-49C6-50B7-0090416FF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933D7-F7DC-1B82-63A8-87B054511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9399-4356-5C5F-FA98-CD1B37A7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8F5A-5437-07FF-C0E2-2D03BE4C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7404-F2F6-DEF4-8FF5-68C2D17E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7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3334-70DA-2A66-B56A-860DB27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6D63-06FC-A77C-3B5F-95957DBEB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BB25-7000-F37B-D6C8-59F1C60B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AD32-CDD2-6D71-D3E7-946066A1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AE5B-815C-D51D-2116-B6E37386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559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BC47-3CE8-EA7A-F134-E86243F4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9910C-337C-FB95-EF2C-F487D6E8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392D-FE06-FC34-82D9-2236EE15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4B6B-A4D3-7389-53B9-F10A96AC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D9B5-79F4-6DA5-A349-BE53C388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78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38DB-8BA1-7BF3-7F2A-B55DA03C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5F92-00AE-319E-8C13-76BF1A99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34DC-7197-064B-1F3E-8D61B02D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B1239-64C3-06EC-4324-86CD4A5F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0376F-2E44-63AE-645A-39515EC2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F8EE8-8312-398D-1E79-0B983023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83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F57D-DE69-D363-4F14-3CC7B878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C38B2-5AB3-E949-4B40-F57CE74D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8558C-3D5A-BFB8-0EEB-B062DB16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5AA26-705F-BE89-4696-65BA4879E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71825-F777-CD79-76D5-A60F0343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1EF3C-BD9A-56B4-5D7E-D0D43F33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DD6E2-377E-4D04-6669-D6C7B05A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F39DC-0C70-F7CA-7F53-AC543FA7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12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BB0-605A-03A5-BA6C-1B7E0440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5B579-2EAC-1EEE-9732-4D3EC48F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A93A4-5CB5-E539-FC82-9C637F7F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4DBD9-24BC-B65A-E2FD-1F8C046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7F6AD-BC7C-BAC1-D2F1-F1941992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48174-3DB7-14F9-B745-415F6B2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2F52-F197-A1AB-B14A-8AF5687E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87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283E-AB91-C0AD-E1D0-5700A082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06A8-7388-5D43-55BD-338675F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025AF-AE21-5B8E-33CA-12D11BD6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5B117-24C1-A1FA-9C8C-10974A59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9060-E752-F6F1-6890-C712D261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B2089-5FB4-CD3C-19C0-0C23B563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18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0F9-E630-6BD6-2DE0-EAFA9F8A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181E3-C41F-4139-07D0-118D143FB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05AD8-E948-5E35-06C9-4F62789C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D934F-37AD-0E09-A754-D641744B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3151-851D-4838-81AC-71D70689EBF6}" type="datetimeFigureOut">
              <a:rPr lang="en-SG" smtClean="0"/>
              <a:t>9/4/26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7B0CB-3B41-8F70-A08E-4E16D1B2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3255-A378-1F00-E80C-8FFBD221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D41C-1AFA-486C-A0AB-408847CE2D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29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D87CC-BD98-331D-9B0B-FF9C5167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9" y="530823"/>
            <a:ext cx="10739887" cy="70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8187-4817-FD2A-A9FB-76555A8B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29" y="1414732"/>
            <a:ext cx="10739887" cy="467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CCACE-178E-E2E0-358C-FD4B93C8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393E3151-851D-4838-81AC-71D70689EBF6}" type="datetimeFigureOut">
              <a:rPr lang="en-SG" smtClean="0"/>
              <a:pPr/>
              <a:t>9/4/26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0F80-ADE0-1567-1D8D-8B96C60F9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6759-0E4E-4EC7-EBD1-75AA67846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01D5D41C-1AFA-486C-A0AB-408847CE2D0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5A8E-969E-8F33-3159-43A59E48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9093-BDCA-B2BF-8823-94CF2C5C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9" y="1414732"/>
            <a:ext cx="10739887" cy="1301036"/>
          </a:xfrm>
        </p:spPr>
        <p:txBody>
          <a:bodyPr/>
          <a:lstStyle/>
          <a:p>
            <a:r>
              <a:rPr lang="en-US" dirty="0"/>
              <a:t>The presenter has indicated that they have a relationship that, within the context of this presentation, could be perceived as a real or apparent conflict of interest. However, they do not consider this will influence the content of their presentation. The nature of the conflict is as follows:</a:t>
            </a:r>
            <a:endParaRPr lang="en-SG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9CA0A1-4976-4C6C-439B-46627D6F9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50062"/>
              </p:ext>
            </p:extLst>
          </p:nvPr>
        </p:nvGraphicFramePr>
        <p:xfrm>
          <a:off x="919855" y="2896923"/>
          <a:ext cx="10335034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0879">
                  <a:extLst>
                    <a:ext uri="{9D8B030D-6E8A-4147-A177-3AD203B41FA5}">
                      <a16:colId xmlns:a16="http://schemas.microsoft.com/office/drawing/2014/main" val="3238692136"/>
                    </a:ext>
                  </a:extLst>
                </a:gridCol>
                <a:gridCol w="5614155">
                  <a:extLst>
                    <a:ext uri="{9D8B030D-6E8A-4147-A177-3AD203B41FA5}">
                      <a16:colId xmlns:a16="http://schemas.microsoft.com/office/drawing/2014/main" val="2785728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160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Affiliation/Financial interest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B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Commercial Company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01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Grants/Research</a:t>
                      </a:r>
                      <a:r>
                        <a:rPr lang="en-GB" sz="1600" b="1" baseline="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Support: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6255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Honoraria</a:t>
                      </a:r>
                      <a:r>
                        <a:rPr lang="en-GB" sz="1600" b="1" baseline="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or Consultation Fees: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148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Participation</a:t>
                      </a:r>
                      <a:r>
                        <a:rPr lang="en-GB" sz="1600" b="1" baseline="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in a Company Sponsored Bureau: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856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Stock</a:t>
                      </a:r>
                      <a:r>
                        <a:rPr lang="en-GB" sz="1600" b="1" baseline="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 Shareholder: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443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Spouse/Partner: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2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Other Support/</a:t>
                      </a:r>
                      <a:r>
                        <a:rPr lang="en-GB" sz="1600" b="1" baseline="0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Potential </a:t>
                      </a:r>
                      <a:r>
                        <a:rPr lang="en-GB" sz="1600" b="1" noProof="0" dirty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Conflict of Interest:</a:t>
                      </a:r>
                    </a:p>
                  </a:txBody>
                  <a:tcPr marL="102607" marR="102607" marT="51297" marB="5129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0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8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D0CE-4D27-0134-1401-B8E7823E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(NIL)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2BD0F-EF8B-D55D-9954-048B0C7F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presenter has clarified that the upcoming presentation will NOT include any discussion of commercial products or services.</a:t>
            </a:r>
          </a:p>
          <a:p>
            <a:pPr marL="0" indent="0">
              <a:buNone/>
            </a:pPr>
            <a:r>
              <a:rPr lang="en-US" dirty="0"/>
              <a:t>They also declared that they have no affiliations with any tobacco companies or commercial entities.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3510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132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Gadugi</vt:lpstr>
      <vt:lpstr>Office Theme</vt:lpstr>
      <vt:lpstr>PowerPoint Presentation</vt:lpstr>
      <vt:lpstr>Disclosures</vt:lpstr>
      <vt:lpstr>Disclosure (NIL)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Partheban Gk</cp:lastModifiedBy>
  <cp:revision>4</cp:revision>
  <dcterms:created xsi:type="dcterms:W3CDTF">2026-01-29T02:35:28Z</dcterms:created>
  <dcterms:modified xsi:type="dcterms:W3CDTF">2026-04-09T03:32:31Z</dcterms:modified>
</cp:coreProperties>
</file>